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57" r:id="rId5"/>
    <p:sldId id="260" r:id="rId6"/>
    <p:sldId id="262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-696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C4EDE-F1FC-A69F-22E1-6A78DBA6B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8C9C0A-6331-5F4C-C7D6-ED2254157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45A72-CBA3-2B68-79C4-AA1BA76F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AE9508-FFB8-F083-FD70-494442EB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A36AA9-6713-E773-F803-046B703C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68399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1B650-A4D8-7FDA-EB43-7F81E623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6DD0DC-9D20-9A2A-63FA-582FD0B70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0D920B-DEB5-65B9-DDB8-51102B449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1F02B8-8155-7376-FEFC-39C117DF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36CCF6-40C1-0970-2340-25D190322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1368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8906D9-0FBC-981A-1294-55A1ADD1EA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57A008-7F6E-C309-237A-7D0BF8964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CE0B55-2814-4578-4BBD-3074B9B2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379ED-6BB2-D3B1-B0A1-31202775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269A43-FCBC-039A-023B-B79D6BCC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553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53F34-9ECE-F62C-879B-33A0FEC7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03EDC-D79E-2554-0AB6-F33C6D042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54F4FB-7786-6206-6ACC-9B6A7130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9D9CD-FA42-EA2F-DA40-7FA9B47A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A6811-A3CE-BB9E-C3DC-EECBA5B7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15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0881E-0B5B-E6C7-612B-E50CF045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1B8F05-0A66-AE2F-C07A-1F16D0670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A4ED49-4B38-7F2A-D662-FDA229CC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F30D9E-077D-B0D8-EF85-76054ED7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F30E1E-0B48-5E49-6402-733B3923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5127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32B443-4F87-9CB6-75D8-68AC94CE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B9F765-5DEB-34E9-4585-4B7800DE6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FA689F-B8DA-3B3A-D8E7-6EB8B7377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157E27-7304-94DE-1992-FADFB93E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F65AE1-B017-CA28-7A75-6AEAA378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36CEA4-2A9C-3407-36D5-075FACCCB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23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48B2D-4543-EFE4-87D3-5166FF91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D14FAB-528D-B633-27FF-9ABF667F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779E603-7C9A-EFF2-09F6-3FEE70D2C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70FADF-95DC-7E5F-A25B-864E79622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4F2919-0ABF-462B-E112-3CC0F857FE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432878-CAA5-E577-EED5-677DDBD2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006B3E3-2BA6-E8CF-674B-0E7C8E923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2B57C5D-AD25-C46F-1CE5-15BD5826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285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D1336D-6A4A-78ED-1F1A-1EDE7396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4259FA1-C9AE-B2FB-5D66-FB4D817D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A91A80-6A41-66D1-8AC4-4CCA6E72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6156B8-ABD7-7F14-1754-948B82D4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545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FC004CE-C51E-EAA4-BAF4-F442361E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1529F2-B7FD-F0E4-F22F-052F013C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9984E4-57A5-32E0-09EA-5A79016E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498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CD6B6-4831-600C-5581-F26999CA7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73EC9-B11D-BB8D-B053-10CC6358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E6249D-487E-6EAE-B951-5B7A09BAD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D64C98-F271-DB27-3934-4FA14F935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487D2B-514C-6B4D-6BB7-7199E94B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DAC6B1-870D-A651-9DBE-02A439A9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7365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570109-F523-EB7D-6459-F590444C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9A1884-9ED6-35CF-34EA-5606D76CC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1CBF18-9C4D-007B-0CDA-8CA299220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CC265E-EE24-507E-E100-4B7D9277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4ECD71-38BC-6285-4D55-EDCD27976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10DF48-77C3-8FD9-46BB-24629A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7207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FCF5103-8A78-4E28-A337-5AC0DB62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02DEF8-1DA0-73C0-C856-F23422D52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EC3731-E30D-5BB7-56A1-33E71BCBF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8B7B-ECAF-49F4-AA14-C60E0812CFB9}" type="datetimeFigureOut">
              <a:rPr lang="en-IN" smtClean="0"/>
              <a:pPr/>
              <a:t>26-05-2025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7003B-0EC8-B652-CDA9-AF6D9BD0A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10BD9-94B0-BDB6-027A-7D8B72BBF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5298-8802-4390-88CA-B23C1D664A6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6850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10" y="428187"/>
            <a:ext cx="1014511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GURU TEGH BAHADUR INSTITUTE OF TECHNOLOGY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DEPARTMENT OF COMPUTER SCIENCE AND ENGINEERING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Event Details from January 2025 to December 2025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098" name="AutoShape 2" descr="blob:https://web.whatsapp.com/4eb442dc-4d5c-495f-b449-4b261b0d45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hatsApp Image 2025-01-17 at 12.39.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771" y="196412"/>
            <a:ext cx="1758513" cy="17585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13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Inauguration of the Wall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Magazine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Department of Computer Science &amp;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Engineering, GTBIT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6th May 2025  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Venue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Lab Block, 2nd Floor, GTBIT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18" y="1605287"/>
            <a:ext cx="6059280" cy="50819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About the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Initiative:</a:t>
            </a: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Launch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Wall Magazine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to celebrate and showcase:</a:t>
            </a: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🏆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Achievements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Academic excellence, projects, research, and competitions</a:t>
            </a: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🎨 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Creative Corner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 Poems, articles, artwork, and posters by students</a:t>
            </a:r>
          </a:p>
          <a:p>
            <a:pPr>
              <a:lnSpc>
                <a:spcPct val="16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Inaugurated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: Director, GTBIT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the presence of senior dignitaries,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faculty members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, and the entire CSE Department</a:t>
            </a:r>
          </a:p>
          <a:p>
            <a:pPr>
              <a:lnSpc>
                <a:spcPct val="170000"/>
              </a:lnSpc>
              <a:buNone/>
            </a:pP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Highlights: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900" i="1" dirty="0" smtClean="0">
                <a:latin typeface="Times New Roman" pitchFamily="18" charset="0"/>
                <a:cs typeface="Times New Roman" pitchFamily="18" charset="0"/>
              </a:rPr>
              <a:t>Colorful </a:t>
            </a:r>
            <a:r>
              <a:rPr lang="en-US" sz="1900" i="1" dirty="0" err="1" smtClean="0">
                <a:latin typeface="Times New Roman" pitchFamily="18" charset="0"/>
                <a:cs typeface="Times New Roman" pitchFamily="18" charset="0"/>
              </a:rPr>
              <a:t>Rangoli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by students</a:t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Director’s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praise for encouraging student achievements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6531" b="9812"/>
          <a:stretch>
            <a:fillRect/>
          </a:stretch>
        </p:blipFill>
        <p:spPr>
          <a:xfrm>
            <a:off x="6590493" y="1544745"/>
            <a:ext cx="5153488" cy="222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admin\AppData\Local\Microsoft\Windows\INetCache\Content.Word\IMG_1955.jpg"/>
          <p:cNvPicPr/>
          <p:nvPr/>
        </p:nvPicPr>
        <p:blipFill>
          <a:blip r:embed="rId3" cstate="print"/>
          <a:srcRect t="9842" b="30326"/>
          <a:stretch>
            <a:fillRect/>
          </a:stretch>
        </p:blipFill>
        <p:spPr bwMode="auto">
          <a:xfrm>
            <a:off x="6557124" y="3988105"/>
            <a:ext cx="5208889" cy="2415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IMG_1958.JPG"/>
          <p:cNvPicPr/>
          <p:nvPr/>
        </p:nvPicPr>
        <p:blipFill>
          <a:blip r:embed="rId2" cstate="print"/>
          <a:srcRect t="2590" b="28772"/>
          <a:stretch>
            <a:fillRect/>
          </a:stretch>
        </p:blipFill>
        <p:spPr bwMode="auto">
          <a:xfrm>
            <a:off x="251050" y="1200838"/>
            <a:ext cx="5367552" cy="4616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admin\Downloads\IMG_1962.JPG"/>
          <p:cNvPicPr/>
          <p:nvPr/>
        </p:nvPicPr>
        <p:blipFill>
          <a:blip r:embed="rId3" cstate="print"/>
          <a:srcRect r="7265"/>
          <a:stretch>
            <a:fillRect/>
          </a:stretch>
        </p:blipFill>
        <p:spPr bwMode="auto">
          <a:xfrm>
            <a:off x="5761822" y="1236180"/>
            <a:ext cx="6275556" cy="4613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1859B9-1563-DE1B-795C-273343EE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Java Full Stack Development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”- Workshop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dirty="0">
                <a:latin typeface="Times New Roman" pitchFamily="18" charset="0"/>
                <a:cs typeface="Times New Roman" pitchFamily="18" charset="0"/>
              </a:rPr>
            </a:b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1138" y="1478604"/>
            <a:ext cx="4538949" cy="509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3726" y="1806766"/>
            <a:ext cx="55635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📅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Recent Event: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Workshop on "Java Full Stack Development"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📅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22nd January, 2025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📍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Venue: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BVS Auditorium, GTBIT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🎤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Speaker: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Rishabh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📚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Faculty Coordinator: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Poonam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Narang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🔹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Key Highlights: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✔️ Hands-on sessions on full stack development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✔️ Best practices for modern web applications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✔️ Interactive Q&amp;A session with the speaker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532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5FF77-C89E-0B13-964A-AE725387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"COLDWAR" </a:t>
            </a:r>
            <a:r>
              <a:rPr lang="en-IN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en-IN" sz="1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I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 4</a:t>
            </a:r>
            <a:r>
              <a:rPr lang="en-IN" sz="2800" baseline="30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</a:t>
            </a:r>
            <a:r>
              <a:rPr lang="en-I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February 2025 </a:t>
            </a:r>
            <a:br>
              <a:rPr lang="en-I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IN" sz="28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The Gaming Society of GTBIT, GAMING TITANS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600" dirty="0">
                <a:latin typeface="Times New Roman" pitchFamily="18" charset="0"/>
                <a:cs typeface="Times New Roman" pitchFamily="18" charset="0"/>
              </a:rPr>
            </a:b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B5C4A73-C12F-999E-B284-40490F66C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58" y="1585684"/>
            <a:ext cx="3614664" cy="246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9E3442-AE94-EAC0-8CD3-4A43E4858A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715" y="1585685"/>
            <a:ext cx="3287486" cy="246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5B9394A-3847-527F-3B1B-FD00646E6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4744" y="4149726"/>
            <a:ext cx="3483428" cy="26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0B65BF-073B-C1C3-F100-0BE6B35251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3858" y="4051299"/>
            <a:ext cx="3614664" cy="271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7940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D9C6C-90D9-8DCC-A603-50DF5DA9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Webinar on Cyber Security</a:t>
            </a:r>
            <a:br>
              <a:rPr lang="en-IN" b="1" dirty="0">
                <a:latin typeface="Times New Roman" pitchFamily="18" charset="0"/>
                <a:cs typeface="Times New Roman" pitchFamily="18" charset="0"/>
              </a:rPr>
            </a:br>
            <a:endParaRPr lang="en-IN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B405CD8-E0C9-F438-7A20-E7EC3C844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0969" y="1635604"/>
            <a:ext cx="4781322" cy="4993141"/>
          </a:xfrm>
        </p:spPr>
      </p:pic>
      <p:sp>
        <p:nvSpPr>
          <p:cNvPr id="4" name="TextBox 3"/>
          <p:cNvSpPr txBox="1"/>
          <p:nvPr/>
        </p:nvSpPr>
        <p:spPr>
          <a:xfrm>
            <a:off x="484743" y="1905918"/>
            <a:ext cx="51999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📅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Event: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Webinar on "Cyber Security"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📅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15th February, 2025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📍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Organized By: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CSI India for CSE, GTBIT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🎤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Speaker: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Mr.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Abhijit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C.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📚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Faculty Coordinator: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Ms.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Basanti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Pal Nandi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🔹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Key Highlights: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✔️ Discussion on emerging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cybersecurity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threats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✔️ Hands-on demonstrations of security measures</a:t>
            </a:r>
            <a:br>
              <a:rPr lang="en-US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✔️ Interactive Q&amp;A session with the speaker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87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74BE9D-E201-5378-DA73-1D2FF5B5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EVENT NAME: CODE QUEST 🕹</a:t>
            </a:r>
            <a:r>
              <a:rPr lang="en-IN" sz="4000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en-IN" sz="4000" kern="1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US" sz="2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HOSTED BY: 15FORTEEN</a:t>
            </a:r>
            <a:br>
              <a:rPr lang="en-US" sz="2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en-US" sz="2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On 18</a:t>
            </a:r>
            <a:r>
              <a:rPr lang="en-US" sz="2400" b="1" baseline="300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</a:t>
            </a:r>
            <a:r>
              <a:rPr lang="en-US" sz="24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February,2025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3232AB86-382F-DE54-995D-FA9CB6781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0386" y="1945369"/>
            <a:ext cx="2447627" cy="4351338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073ED46-FEA8-38DA-C999-F64B51918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9015" y="1945369"/>
            <a:ext cx="2447627" cy="43513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31A4E2F-5A0A-D86A-952D-687D448E2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644" y="1888331"/>
            <a:ext cx="2479711" cy="44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485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XLRI Entrepreneurship Summit (XES) 2025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71" y="1803591"/>
            <a:ext cx="4350745" cy="46633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XLRI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Entrepreneurship Summit (XES) 2025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📅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4th February 2025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📍 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Event: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XLRI Entrepreneurship Summit (XES)</a:t>
            </a:r>
          </a:p>
          <a:p>
            <a:pPr>
              <a:buNone/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Participants: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Nishant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Garg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Abbas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Ali (CSE Dept., GTBIT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Highlights: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✅ Represented GTBIT at a prestigious national-level summit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✅ Showcased innovation &amp; entrepreneurial spirit fostered by E-Cell XLRI</a:t>
            </a:r>
            <a:br>
              <a:rPr lang="en-US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✅ Strengthened our institute’s reputation on a national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platform</a:t>
            </a:r>
            <a:endParaRPr lang="en-US" dirty="0"/>
          </a:p>
        </p:txBody>
      </p:sp>
      <p:pic>
        <p:nvPicPr>
          <p:cNvPr id="1027" name="Picture 3" descr="C:\Users\admin\Downloads\WhatsApp Unknown 2025-02-24 at 09.28.13\WhatsApp Image 2025-02-21 at 15.19.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6185" y="1780314"/>
            <a:ext cx="2340562" cy="1755421"/>
          </a:xfrm>
          <a:prstGeom prst="rect">
            <a:avLst/>
          </a:prstGeom>
          <a:noFill/>
        </p:spPr>
      </p:pic>
      <p:pic>
        <p:nvPicPr>
          <p:cNvPr id="1028" name="Picture 4" descr="C:\Users\admin\Downloads\WhatsApp Unknown 2025-02-24 at 09.28.13\WhatsApp Image 2025-02-21 at 15.19.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68" y="4230477"/>
            <a:ext cx="2844129" cy="1894901"/>
          </a:xfrm>
          <a:prstGeom prst="rect">
            <a:avLst/>
          </a:prstGeom>
          <a:noFill/>
        </p:spPr>
      </p:pic>
      <p:pic>
        <p:nvPicPr>
          <p:cNvPr id="1029" name="Picture 5" descr="C:\Users\admin\Downloads\WhatsApp Unknown 2025-02-24 at 09.28.13\WhatsApp Image 2025-02-21 at 15.19.06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8761" y="2226088"/>
            <a:ext cx="2148742" cy="2867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04" y="365125"/>
            <a:ext cx="11199564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Webinar on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Art and Science of Business Innovation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71" y="1421176"/>
            <a:ext cx="4572001" cy="501267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Organized by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CSE Department, GTBIT In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Association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with ISTEP</a:t>
            </a:r>
          </a:p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5th April 2025 (Saturday)     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Time: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11:00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AM</a:t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Online      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Total Participants: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109</a:t>
            </a:r>
          </a:p>
          <a:p>
            <a:pPr>
              <a:buNone/>
            </a:pP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Understand fundamentals of business innovation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Explore creativity + structured problem-solving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Study real-world innovation case studies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Prepare for innovation-driven industry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demands</a:t>
            </a:r>
          </a:p>
          <a:p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Highlights: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Engaged students and faculty in innovation thinking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Delivered by expert speakers from academia &amp; industry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Post-webinar assessment conducted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A9A0903-1AFC-6AC2-29D0-CD3B6B0052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813"/>
          <a:stretch>
            <a:fillRect/>
          </a:stretch>
        </p:blipFill>
        <p:spPr>
          <a:xfrm>
            <a:off x="4788357" y="1432947"/>
            <a:ext cx="3900772" cy="2147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EEAD37-6825-4D86-9D6F-FF85E26700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8965" y="3917997"/>
            <a:ext cx="3890294" cy="2174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AA042F-985C-7759-0070-1546A4432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3631" y="2549282"/>
            <a:ext cx="3518369" cy="25019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8248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HACKWAVE’25</a:t>
            </a:r>
            <a:br>
              <a:rPr lang="en-IN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IN" sz="1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, 2025-7</a:t>
            </a:r>
            <a:r>
              <a:rPr lang="en-IN" sz="18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>, 2025</a:t>
            </a:r>
            <a:br>
              <a:rPr lang="en-IN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ORGANIZED </a:t>
            </a: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Google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Developer Groups On-Campus,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GTBIT IN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ASSOCIATION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WITH CSE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Department, </a:t>
            </a:r>
            <a:r>
              <a:rPr lang="en-IN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GTBIT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DDAB81-12EF-DFF9-FE33-37D4BB43A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202" y="2627326"/>
            <a:ext cx="3249386" cy="301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C7FF59-BDF8-15A4-705B-C879C785FA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922043" y="3006918"/>
            <a:ext cx="3346189" cy="250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B433DC-40DE-EF03-AA78-48F3AFDD81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197934" y="3019309"/>
            <a:ext cx="3619041" cy="271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25E8B0-AA84-2FB2-1EF0-93F9789994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80067" y="3025260"/>
            <a:ext cx="3612241" cy="270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160B85-E869-25CC-5C3C-7E1E045F3D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1" y="322571"/>
            <a:ext cx="4043934" cy="303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B4FC8F-7DC2-DB4D-0027-24015BAD3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279467" y="809763"/>
            <a:ext cx="3777183" cy="2832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684A25-EA3C-094C-40B6-90CB6A46B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49"/>
          <a:stretch>
            <a:fillRect/>
          </a:stretch>
        </p:blipFill>
        <p:spPr>
          <a:xfrm>
            <a:off x="35380" y="3646583"/>
            <a:ext cx="4646789" cy="295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8AD410-8F8F-92AB-2549-3D6D1986AB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910" r="409" b="-9035"/>
          <a:stretch>
            <a:fillRect/>
          </a:stretch>
        </p:blipFill>
        <p:spPr>
          <a:xfrm>
            <a:off x="7622447" y="506775"/>
            <a:ext cx="4363905" cy="2666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FAA331F-1C2D-3DDC-FFC8-2BFA797A6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7873" y="3602516"/>
            <a:ext cx="4246665" cy="310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150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GURU TEGH BAHADUR INSTITUTE OF TECHNOLOGY  </vt:lpstr>
      <vt:lpstr>“Java Full Stack Development”- Workshop </vt:lpstr>
      <vt:lpstr>"COLDWAR"  on 4th February 2025  The Gaming Society of GTBIT, GAMING TITANS </vt:lpstr>
      <vt:lpstr>Webinar on Cyber Security </vt:lpstr>
      <vt:lpstr>EVENT NAME: CODE QUEST 🕹 HOSTED BY: 15FORTEEN On 18th February,2025</vt:lpstr>
      <vt:lpstr>XLRI Entrepreneurship Summit (XES) 2025</vt:lpstr>
      <vt:lpstr>Webinar on The Art and Science of Business Innovation</vt:lpstr>
      <vt:lpstr>HACKWAVE’25 6th May, 2025-7th May, 2025  ORGANIZED BY Google Developer Groups On-Campus, GTBIT IN ASSOCIATION WITH CSE Department, GTBIT</vt:lpstr>
      <vt:lpstr>Slide 9</vt:lpstr>
      <vt:lpstr>Inauguration of the Wall Magazine  Department of Computer Science &amp; Engineering, GTBIT Date: 6th May 2025  Venue: Lab Block, 2nd Floor, GTBIT 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January, 2025 to February,2025</dc:title>
  <dc:creator>DELL</dc:creator>
  <cp:lastModifiedBy>admin</cp:lastModifiedBy>
  <cp:revision>22</cp:revision>
  <dcterms:created xsi:type="dcterms:W3CDTF">2025-02-19T06:10:32Z</dcterms:created>
  <dcterms:modified xsi:type="dcterms:W3CDTF">2025-05-26T04:31:59Z</dcterms:modified>
</cp:coreProperties>
</file>