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91" r:id="rId2"/>
    <p:sldId id="311" r:id="rId3"/>
    <p:sldId id="307" r:id="rId4"/>
    <p:sldId id="321" r:id="rId5"/>
    <p:sldId id="320" r:id="rId6"/>
    <p:sldId id="281" r:id="rId7"/>
    <p:sldId id="313" r:id="rId8"/>
    <p:sldId id="315" r:id="rId9"/>
    <p:sldId id="314" r:id="rId10"/>
    <p:sldId id="305" r:id="rId11"/>
    <p:sldId id="306" r:id="rId12"/>
    <p:sldId id="318" r:id="rId13"/>
    <p:sldId id="322" r:id="rId14"/>
    <p:sldId id="319" r:id="rId15"/>
    <p:sldId id="323" r:id="rId16"/>
    <p:sldId id="324" r:id="rId17"/>
    <p:sldId id="308" r:id="rId18"/>
    <p:sldId id="316" r:id="rId19"/>
    <p:sldId id="310" r:id="rId20"/>
    <p:sldId id="325" r:id="rId21"/>
    <p:sldId id="294" r:id="rId22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6341"/>
  </p:normalViewPr>
  <p:slideViewPr>
    <p:cSldViewPr snapToGrid="0" snapToObjects="1">
      <p:cViewPr varScale="1">
        <p:scale>
          <a:sx n="98" d="100"/>
          <a:sy n="98" d="100"/>
        </p:scale>
        <p:origin x="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4C28EC9A-F22F-774F-B32E-1807FD58B84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E3F447E3-1199-6445-8A62-31BF6AF51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61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D3F77-3735-6300-52DF-84BEC24B2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06603781-EA58-653B-3C47-E2C5854CAE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F7970CBC-ABEA-DD58-7B02-98DE3124B5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1" charset="-128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E3A45290-EB33-366A-31BD-1BE9F55047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F62A7E-A2F8-438F-9CF8-47DE63F471B4}" type="slidenum">
              <a:rPr lang="en-US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91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23BF8-A53F-1BA2-B009-AA52D85DF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7EB49CF8-F145-9AFC-0A0D-F90788F500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31F56208-E8A4-2332-7436-AC57710103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1" charset="-128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DA2C35AE-AA24-2B5C-4669-986F045369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F62A7E-A2F8-438F-9CF8-47DE63F471B4}" type="slidenum">
              <a:rPr lang="en-US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193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1" charset="-128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F62A7E-A2F8-438F-9CF8-47DE63F471B4}" type="slidenum">
              <a:rPr lang="en-US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876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6D3E0-DB8E-6FF1-7B59-14FAD7DED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D05E0637-E662-EF8D-406F-7C02714FBE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D8A111E2-DCF8-39D6-11EF-C3C262F32B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1" charset="-128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74C057F6-D738-7B6C-90C9-D5B63BBD6F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F62A7E-A2F8-438F-9CF8-47DE63F471B4}" type="slidenum">
              <a:rPr lang="en-US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644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50E11-95BC-B030-B0AB-CAA8E8448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65EEC3FF-C45C-CF40-C245-482AA4657C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D7C61F35-47CE-FC81-1995-B5AF7BEEE3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1" charset="-128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9D3FE5CD-3B1C-067D-82EB-00AF7E3A51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F62A7E-A2F8-438F-9CF8-47DE63F471B4}" type="slidenum">
              <a:rPr lang="en-US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874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2E473-1CD2-E34A-3182-2C77EB1F2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B000B076-62DA-FDE5-20C2-37D16C9E15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DBABB519-2E32-B816-01A0-69FB1A48B8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1" charset="-128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8077AF6A-AC6E-5F1A-32D7-28BD9A73D7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F62A7E-A2F8-438F-9CF8-47DE63F471B4}" type="slidenum">
              <a:rPr lang="en-US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715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0F998-7D64-BFDF-719E-AC013425B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9CDA3A66-DCE2-BE0D-10D9-3276DC629F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4EF9AAC0-4823-9B08-026B-AAE92D0069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1" charset="-128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10B7C771-5F88-9E80-EA1E-7F0E8C7877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F62A7E-A2F8-438F-9CF8-47DE63F471B4}" type="slidenum">
              <a:rPr lang="en-US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515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E515C-C7C4-590C-063F-E55CE59AD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ACDC86F7-BBB5-A0F0-642F-C31B721F9F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D0C123C0-5D47-E4F1-FBE9-A3DDE7F6F3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1" charset="-128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ABCE0183-D693-3A4A-8453-BC7350FF72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F62A7E-A2F8-438F-9CF8-47DE63F471B4}" type="slidenum">
              <a:rPr lang="en-US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077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1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495376" fontAlgn="base">
              <a:spcBef>
                <a:spcPct val="0"/>
              </a:spcBef>
              <a:spcAft>
                <a:spcPct val="0"/>
              </a:spcAft>
              <a:defRPr/>
            </a:pPr>
            <a:fld id="{0CA7B74D-3791-4AC6-8451-F10DBCCCDD9A}" type="slidenum">
              <a:rPr lang="en-US">
                <a:solidFill>
                  <a:prstClr val="black"/>
                </a:solidFill>
                <a:latin typeface="Calibri" pitchFamily="34" charset="0"/>
                <a:ea typeface="ＭＳ Ｐゴシック" pitchFamily="1" charset="-128"/>
              </a:rPr>
              <a:pPr defTabSz="495376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 pitchFamily="34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1210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0D3DD-E609-EF4F-A444-0DC7DA7D54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313C8F-68EC-DD48-98C9-5351A4365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0E085-FBC2-684B-A634-D48402379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3F40C-4269-CA49-A5A7-0F9EA4A23C3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53C17-710F-1842-A5C3-22AE4683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026CA-FBB5-3940-801A-947A9291D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2809-DD34-9A4E-A56C-2A16EA2F0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2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BC68-9D11-1542-9EF7-4225D1491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BB3568-902C-3341-8FC4-C1D75DA46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7E515-7149-1E47-AAD9-C54A29F3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3F40C-4269-CA49-A5A7-0F9EA4A23C3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0A004-B093-D841-B93F-3498EEC55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EA3FD-C2E7-794C-9573-F79FEEF9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2809-DD34-9A4E-A56C-2A16EA2F0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03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4665B4-E1C4-754F-BD88-B304CCD460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C008CD-8F0B-E64B-AF50-81358666A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9D902-9969-EC4A-A1D4-8C54C0571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3F40C-4269-CA49-A5A7-0F9EA4A23C3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C98F4-49FD-A849-9AD5-C9F2F9F4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CA50B-809D-A14C-A7F7-B5C869C32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2809-DD34-9A4E-A56C-2A16EA2F0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62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1C9EA-4341-9747-B4C7-24E497B20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4B13E-6E61-1F41-AF7C-D69C07AD0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19079-23C7-B148-B8C1-D5E10D37A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3F40C-4269-CA49-A5A7-0F9EA4A23C3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84A56-B683-3744-B1DD-CD2748FE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34126-F9FD-8C4E-8604-FA4DD8C90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2809-DD34-9A4E-A56C-2A16EA2F0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0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CA2E-7A59-9F48-928B-D10C989E8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24E26-11B5-EE49-8C64-84D70FDD3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FC2B5-B73B-7247-9F9B-5ECE60E6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3F40C-4269-CA49-A5A7-0F9EA4A23C3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9CC95-C74B-004C-A7D3-6287C82EA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EC797-8089-0A44-9C45-C6AA31BE8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2809-DD34-9A4E-A56C-2A16EA2F0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16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F9D6-9143-364C-80EF-B5595AB51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AC119-EED3-FD41-B017-2D763EAF0C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3535C-747B-A540-BE50-0DB045FC8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17EF3-D680-0B4E-B229-BDC9576A3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3F40C-4269-CA49-A5A7-0F9EA4A23C3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C1BC9A-DF9A-AC43-A03B-A3B5D9576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138B5-561B-674B-BE75-6E3FDB007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2809-DD34-9A4E-A56C-2A16EA2F0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5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0F2E-6D75-114B-80A0-96ADEA157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03701-9E7D-B741-A77F-88449C803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21ADCD-B1E3-FA4C-8E42-B4AFAF3FD1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AB4CC-89CC-B74C-86E3-F7F0B5DF5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A287B5-0F37-4542-8EA4-B4C0A81618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05CCC4-7462-8045-BF71-EC9DA0930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3F40C-4269-CA49-A5A7-0F9EA4A23C3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B0E3EA-209B-5F4D-A1A4-9A5DC743F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D92248-DAFB-5147-9966-A17E4A16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2809-DD34-9A4E-A56C-2A16EA2F0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08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76E78-B9AC-0D43-8D26-96077F9E7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391AEF-7827-2242-B625-C231E867E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3F40C-4269-CA49-A5A7-0F9EA4A23C3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3DE084-EB4E-F948-B4A3-70ADF01C1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BFF051-C875-E84F-BC94-D85186839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2809-DD34-9A4E-A56C-2A16EA2F0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1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FA1CE8-1C8E-7E49-9F77-52573797E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3F40C-4269-CA49-A5A7-0F9EA4A23C3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4E9589-AD80-9D4B-8D66-AEDF35D8C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D8AC1-D14F-B846-8238-CC1FF1481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2809-DD34-9A4E-A56C-2A16EA2F0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66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26C14-F3DC-3948-8E61-F34134A22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FC3DB-971F-AE40-9A88-1E49FC21E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C43EF-0006-4047-97A6-6ADFCF0ED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BC12FC-160F-3C46-9CF3-9865D1E77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3F40C-4269-CA49-A5A7-0F9EA4A23C3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3CC93D-895F-8E42-A875-EFA940DE7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057083-C39F-5E46-9623-A7E35263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2809-DD34-9A4E-A56C-2A16EA2F0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43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9CD3A-A180-D941-9153-0B18F5E7B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1AEE2D-4971-C34E-94FE-0A83584B1A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5160B1-6E51-2C47-BF36-F8E731FB6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61F1B0-7DE3-0440-892B-E9927CE8D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3F40C-4269-CA49-A5A7-0F9EA4A23C3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DF653-5146-FA41-81D1-F75485F47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BEBA0-44AC-8B43-AB8F-F36927A5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2809-DD34-9A4E-A56C-2A16EA2F0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43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1BE00F-58EC-D441-B323-BC13515F0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9011D-9252-6B47-AEEA-0E49360EE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29ABC-4C2A-C045-A36C-8C7CB7578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3F40C-4269-CA49-A5A7-0F9EA4A23C3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0493B-7F13-4E44-939A-D2975D3CF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D2017-E53F-5747-880B-DE63926E4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02809-DD34-9A4E-A56C-2A16EA2F0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62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249965"/>
            <a:ext cx="10363200" cy="2076450"/>
          </a:xfrm>
        </p:spPr>
        <p:txBody>
          <a:bodyPr>
            <a:normAutofit/>
          </a:bodyPr>
          <a:lstStyle/>
          <a:p>
            <a:r>
              <a:rPr lang="en-US" sz="4800" b="1" u="sng" dirty="0">
                <a:solidFill>
                  <a:schemeClr val="accent2"/>
                </a:solidFill>
                <a:latin typeface="Garamond" panose="02020404030301010803" pitchFamily="18" charset="0"/>
              </a:rPr>
              <a:t>EVENT REPORT </a:t>
            </a:r>
            <a:br>
              <a:rPr lang="en-US" sz="4800" b="1" u="sng" dirty="0">
                <a:solidFill>
                  <a:schemeClr val="accent2"/>
                </a:solidFill>
                <a:latin typeface="Garamond" panose="02020404030301010803" pitchFamily="18" charset="0"/>
              </a:rPr>
            </a:br>
            <a:r>
              <a:rPr lang="en-US" sz="4800" b="1" u="sng" dirty="0">
                <a:solidFill>
                  <a:schemeClr val="accent2"/>
                </a:solidFill>
                <a:latin typeface="Garamond" panose="02020404030301010803" pitchFamily="18" charset="0"/>
              </a:rPr>
              <a:t>SANSAD 2025</a:t>
            </a:r>
            <a:endParaRPr lang="en-IN" sz="4800" b="1" u="sng" dirty="0">
              <a:solidFill>
                <a:schemeClr val="accent2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2C0E4-CD31-E533-9B8F-7A5B65E24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1" b="22068"/>
          <a:stretch/>
        </p:blipFill>
        <p:spPr>
          <a:xfrm>
            <a:off x="4569935" y="1854199"/>
            <a:ext cx="2885873" cy="27836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3CB452-7628-9043-76BB-1758C595887B}"/>
              </a:ext>
            </a:extLst>
          </p:cNvPr>
          <p:cNvSpPr txBox="1"/>
          <p:nvPr/>
        </p:nvSpPr>
        <p:spPr>
          <a:xfrm>
            <a:off x="1648689" y="534041"/>
            <a:ext cx="87283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COMMUNIQUÉ GTBIT </a:t>
            </a:r>
            <a:br>
              <a:rPr lang="en-IN" sz="4800" b="1" u="sng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IN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Presents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1975583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D3E34-E945-36A4-06D3-9F9F93E71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A8BD9E0-10A7-3609-B76A-677C45017268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83363" y="4563616"/>
            <a:ext cx="119086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2E446-0FF4-9671-1F99-0B7E93E09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934" y="532555"/>
            <a:ext cx="6322703" cy="57928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EC75E1-183B-277D-95B1-E2C6FFF79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363" y="279663"/>
            <a:ext cx="5021402" cy="31493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A8D059-09C0-B0C5-D81F-E10BBD798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61" y="3612802"/>
            <a:ext cx="5208970" cy="314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64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B64A5-78B2-6B45-A5AC-0BC780D01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3155295-1BF8-8024-03AB-BDCD35877665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83363" y="4563616"/>
            <a:ext cx="119086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0A7BA6-76F2-D067-6E49-E017CC571B73}"/>
              </a:ext>
            </a:extLst>
          </p:cNvPr>
          <p:cNvSpPr/>
          <p:nvPr/>
        </p:nvSpPr>
        <p:spPr>
          <a:xfrm>
            <a:off x="206518" y="4932948"/>
            <a:ext cx="11766955" cy="1713341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b="1" dirty="0"/>
              <a:t>Debate and Discussion Hour After the initial exchange of statements, the participants were provided with refreshments, allowing for a brief intermission before the structured discussion began. The first chit, raised by the National Democratic Alliance (NDA), addressed the Model Code of Conduct, setting the tone for a thought-provoking debate. This was followed by the second chit from the Indian National Alliance (INA), which brought to light various electoral problems, further intensifying the discussion.</a:t>
            </a:r>
            <a:endParaRPr lang="en-US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24ED79-BC46-9697-7238-285F53B40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83" y="198100"/>
            <a:ext cx="6702337" cy="4468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0729D2-E7F3-F77B-7410-64F39F7A27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110" r="4733"/>
          <a:stretch/>
        </p:blipFill>
        <p:spPr>
          <a:xfrm>
            <a:off x="7103173" y="211710"/>
            <a:ext cx="4919244" cy="44546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2691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23F054-5C18-ED4D-EE32-61A931B75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88" y="147234"/>
            <a:ext cx="7921356" cy="3572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70BF8F-0F98-83C1-EFCE-C319780D9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92" y="167719"/>
            <a:ext cx="3668940" cy="6522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21BC40-F913-DF75-9CA5-E5BBDFA9C6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137" b="6602"/>
          <a:stretch/>
        </p:blipFill>
        <p:spPr>
          <a:xfrm>
            <a:off x="152127" y="3952068"/>
            <a:ext cx="7834078" cy="2738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39258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7F2015-7771-276D-2FE8-4D807B8824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247"/>
          <a:stretch/>
        </p:blipFill>
        <p:spPr>
          <a:xfrm>
            <a:off x="199292" y="289169"/>
            <a:ext cx="11793415" cy="6252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18493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2DDA99-86E3-5983-2B2E-38457D44E5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61" r="3899" b="6003"/>
          <a:stretch/>
        </p:blipFill>
        <p:spPr>
          <a:xfrm>
            <a:off x="185980" y="193729"/>
            <a:ext cx="7462433" cy="34041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AF9385-1F4F-FA6B-C0D6-711ECC165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749" y="3820332"/>
            <a:ext cx="5166100" cy="29059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ACD62C-06BC-4237-BE41-C381C0ECA2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0113" b="6554"/>
          <a:stretch/>
        </p:blipFill>
        <p:spPr>
          <a:xfrm>
            <a:off x="7950631" y="193730"/>
            <a:ext cx="3979754" cy="33545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8A08DB-C36D-91F5-074B-13D25B14E0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15" t="20025"/>
          <a:stretch/>
        </p:blipFill>
        <p:spPr>
          <a:xfrm>
            <a:off x="185979" y="3861405"/>
            <a:ext cx="6424047" cy="28237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34180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473BDD-5E25-7937-9E40-F4314F498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93" y="214923"/>
            <a:ext cx="11427829" cy="64281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79352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2DA6EF-6D8E-114A-3E1F-DD95F6D54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26" y="226646"/>
            <a:ext cx="11386148" cy="6404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3372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DE89A-E609-5C3A-3CB1-0E6FDB405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1188A74-A7F4-AF3D-27C9-F610EA4BB126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83363" y="4563616"/>
            <a:ext cx="119086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91F835-F3BC-F8BD-2A31-E613C2DFC0A6}"/>
              </a:ext>
            </a:extLst>
          </p:cNvPr>
          <p:cNvSpPr/>
          <p:nvPr/>
        </p:nvSpPr>
        <p:spPr>
          <a:xfrm>
            <a:off x="9198707" y="758092"/>
            <a:ext cx="2865938" cy="5556384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b="1" dirty="0"/>
              <a:t>Following the debate, closing statements summarized key points. Participants proceeded for lunch as results were finalized. Mr. Ashish (Head of CSE), Dr. Seema, and Dr. Archana </a:t>
            </a:r>
            <a:r>
              <a:rPr lang="en-US" sz="2000" b="1" dirty="0" err="1"/>
              <a:t>Dagar</a:t>
            </a:r>
            <a:r>
              <a:rPr lang="en-US" sz="2000" b="1" dirty="0"/>
              <a:t> announced the results and felicitated winners. Dr. Seema praised the organizing team and encouraged continued participation in such intellectual activities.</a:t>
            </a:r>
            <a:endParaRPr lang="en-US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4ACA4F-96EF-1FD3-7D7D-A973B766F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16" y="291057"/>
            <a:ext cx="8711846" cy="6275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49785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56D3F-2D6E-30AB-747B-243F03320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30ECEABA-A44B-ECFA-5B25-0AF21F78EA3B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83363" y="4563616"/>
            <a:ext cx="119086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E99FBF-1FEF-9588-F209-E0508592A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24" y="270038"/>
            <a:ext cx="3545898" cy="63038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4BAB01-3A63-4CAF-94B1-7D74F6832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471" y="299384"/>
            <a:ext cx="4738828" cy="2939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BA743E-7ECD-1CD8-0C1C-AB3E08E43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2990" y="3429000"/>
            <a:ext cx="4861302" cy="3206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306FBC-F9FD-C28C-F0AC-5C52C65E82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9241" y="270039"/>
            <a:ext cx="3021022" cy="63038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52949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C89CF1-E7D2-F669-6D33-506935CE87C0}"/>
              </a:ext>
            </a:extLst>
          </p:cNvPr>
          <p:cNvSpPr/>
          <p:nvPr/>
        </p:nvSpPr>
        <p:spPr>
          <a:xfrm>
            <a:off x="326408" y="4533255"/>
            <a:ext cx="11668839" cy="2035714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b="1" u="sng" dirty="0"/>
              <a:t>Conclusion:</a:t>
            </a:r>
          </a:p>
          <a:p>
            <a:pPr algn="just"/>
            <a:r>
              <a:rPr lang="en-US" sz="2000" b="1" dirty="0"/>
              <a:t>The event concluded with a vote of thanks and a photography session. Sansad was a resounding success, reinforcing the value of structured debate, analytical thinking, and student engagement. It set a strong precedent for future events, aligning with Communiqué's mission to nurture articulate and informed leaders</a:t>
            </a:r>
            <a:endParaRPr lang="en-US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8B168C-6472-2FD4-780E-D6F085671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53" y="270200"/>
            <a:ext cx="5899247" cy="4018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C66A60-166B-85CD-D174-AC2767197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052" y="270200"/>
            <a:ext cx="5602196" cy="40180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64754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B8822-844A-270F-49B2-7E5C8FA6B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E5871FC-4209-2E6D-D31C-2958549BB167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83363" y="4563616"/>
            <a:ext cx="119086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A964FD-2E41-06AB-1DF5-62539F85A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992" y="323441"/>
            <a:ext cx="5588632" cy="54729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EE1309-0A9D-CB57-2119-2E0B7AADD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76" y="323441"/>
            <a:ext cx="6055444" cy="55349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99185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E394A3-FFC3-FA35-5A54-3E14F1D16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77" y="150478"/>
            <a:ext cx="11768992" cy="65570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14009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838200" y="2438122"/>
            <a:ext cx="105156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8000" b="1" u="sng" dirty="0">
                <a:solidFill>
                  <a:schemeClr val="accent2"/>
                </a:solidFill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7C3CE7-23F7-4828-823C-E0205DF2CF97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Gothic" pitchFamily="1" charset="0"/>
                <a:ea typeface="ＭＳ Ｐゴシック" pitchFamily="1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Gothic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0CBD947-D59F-0BA7-D9E3-300638C0D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3251" y="3645810"/>
            <a:ext cx="1173942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/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/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46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39182-35BC-BC8B-0653-99DB70ECA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F6E5AD9-4447-7792-25B9-C4BC592DE7A3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83363" y="4563616"/>
            <a:ext cx="119086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3E5C94-98F7-961E-7517-A45CC8C621CF}"/>
              </a:ext>
            </a:extLst>
          </p:cNvPr>
          <p:cNvSpPr/>
          <p:nvPr/>
        </p:nvSpPr>
        <p:spPr>
          <a:xfrm>
            <a:off x="5480665" y="5095631"/>
            <a:ext cx="6548604" cy="1535073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400" b="1" dirty="0"/>
              <a:t>As the debate unfolded, the atmosphere became charged with dynamic exchanges and well-reasoned arguments. During this time, the Director Ma'am arrived and was warmly welcomed. She was felicitated and presented with a short video showcasing Communiqué’s remarkable one-year journey, highlighting the society’s growth and achievements. Her presence added a significant moment to the event, reinforcing the importance of structured debate and leadership in academic spaces.</a:t>
            </a:r>
            <a:endParaRPr lang="en-US" alt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7BF5FB-4A5F-FE96-B630-C19B375BE7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079" b="15313"/>
          <a:stretch/>
        </p:blipFill>
        <p:spPr>
          <a:xfrm>
            <a:off x="162731" y="135169"/>
            <a:ext cx="5143227" cy="6587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97BC6E-8791-E696-4FB8-2BD095B35C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107" r="46373"/>
          <a:stretch/>
        </p:blipFill>
        <p:spPr>
          <a:xfrm>
            <a:off x="5681439" y="227296"/>
            <a:ext cx="6135077" cy="4571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31239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70E5EF-BD38-09EB-CED9-8D707D6A9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9" y="105248"/>
            <a:ext cx="11816861" cy="664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17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F91DFE-294B-EEB0-2431-930E11CD7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248" y="-263472"/>
            <a:ext cx="12664430" cy="750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53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806F0CE-7EB1-FCB8-F6B2-D19EBFBA5FBD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0" y="6373943"/>
            <a:ext cx="119086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F711A1-C4EA-A12C-4E52-2CD17AA7D367}"/>
              </a:ext>
            </a:extLst>
          </p:cNvPr>
          <p:cNvSpPr/>
          <p:nvPr/>
        </p:nvSpPr>
        <p:spPr>
          <a:xfrm>
            <a:off x="4321052" y="275128"/>
            <a:ext cx="3827528" cy="6301792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event began with a formal introduction to Sansad and Communiqué, followed by a warm welcome extended to all the esteemed faculty members and Heads of Departments present. The agenda was then introduced, setting the stage for a structured and unbiased debate. Dr. Himani, the Convener, addressed the assembly, emphasizing the importance of fairness and impartiality in the discussions. Her words reinforced the need for a discourse free from personal bias, laying the foundation for a disciplined and productive session.</a:t>
            </a:r>
            <a:endParaRPr lang="en-US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A2E672A-4CA8-002A-0452-9D6FC51169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78" b="15345"/>
          <a:stretch/>
        </p:blipFill>
        <p:spPr>
          <a:xfrm rot="16200000">
            <a:off x="6998591" y="1602851"/>
            <a:ext cx="6358833" cy="3646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D2B3C0-7C7E-9D36-A410-3EF2235DB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71" y="187569"/>
            <a:ext cx="3979929" cy="65474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17748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D2C18-EE50-365E-0CE0-9D726AE2E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C0B9C8-6E84-E182-120C-5AF02707F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852726" y="1597658"/>
            <a:ext cx="6484934" cy="36842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542261-A880-2ADF-623B-DB50EFFFC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738" y="52823"/>
            <a:ext cx="4002584" cy="6752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529C02-FFF7-F7A7-B7AE-B37684B36A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755"/>
          <a:stretch/>
        </p:blipFill>
        <p:spPr>
          <a:xfrm>
            <a:off x="254662" y="197338"/>
            <a:ext cx="3582692" cy="6463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56801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303490-7401-25DB-D0D1-4160304F2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66" y="214642"/>
            <a:ext cx="11584983" cy="6428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8253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B89FBAE-2428-B162-B868-7EF1DFBBE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47" y="325791"/>
            <a:ext cx="11511105" cy="62064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28262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SIH_1[1] [Autosaved]</Template>
  <TotalTime>699</TotalTime>
  <Words>391</Words>
  <Application>Microsoft Office PowerPoint</Application>
  <PresentationFormat>Widescreen</PresentationFormat>
  <Paragraphs>28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ＭＳ Ｐゴシック</vt:lpstr>
      <vt:lpstr>Arial</vt:lpstr>
      <vt:lpstr>Arial Black</vt:lpstr>
      <vt:lpstr>Arial Narrow</vt:lpstr>
      <vt:lpstr>Calibri</vt:lpstr>
      <vt:lpstr>Calibri Light</vt:lpstr>
      <vt:lpstr>Garamond</vt:lpstr>
      <vt:lpstr>Times New Roman</vt:lpstr>
      <vt:lpstr>TradeGothic</vt:lpstr>
      <vt:lpstr>Office Theme</vt:lpstr>
      <vt:lpstr>EVENT REPORT  SANSAD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Raghav Sharma</dc:creator>
  <cp:lastModifiedBy>Tanishka Mishra</cp:lastModifiedBy>
  <cp:revision>8</cp:revision>
  <cp:lastPrinted>2025-02-13T15:37:53Z</cp:lastPrinted>
  <dcterms:created xsi:type="dcterms:W3CDTF">2024-09-29T20:59:15Z</dcterms:created>
  <dcterms:modified xsi:type="dcterms:W3CDTF">2025-02-20T06:16:49Z</dcterms:modified>
</cp:coreProperties>
</file>